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14" autoAdjust="0"/>
  </p:normalViewPr>
  <p:slideViewPr>
    <p:cSldViewPr>
      <p:cViewPr varScale="1">
        <p:scale>
          <a:sx n="85" d="100"/>
          <a:sy n="85" d="100"/>
        </p:scale>
        <p:origin x="-7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5C26DAD-0822-4D05-BF79-6DDED896322A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FBD4C02-0C2A-4EBE-9E7C-5C5B2FDCD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C26DAD-0822-4D05-BF79-6DDED896322A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BD4C02-0C2A-4EBE-9E7C-5C5B2FDCD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5C26DAD-0822-4D05-BF79-6DDED896322A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FBD4C02-0C2A-4EBE-9E7C-5C5B2FDCD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C26DAD-0822-4D05-BF79-6DDED896322A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BD4C02-0C2A-4EBE-9E7C-5C5B2FDCD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5C26DAD-0822-4D05-BF79-6DDED896322A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FBD4C02-0C2A-4EBE-9E7C-5C5B2FDCD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C26DAD-0822-4D05-BF79-6DDED896322A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BD4C02-0C2A-4EBE-9E7C-5C5B2FDCD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C26DAD-0822-4D05-BF79-6DDED896322A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BD4C02-0C2A-4EBE-9E7C-5C5B2FDCD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C26DAD-0822-4D05-BF79-6DDED896322A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BD4C02-0C2A-4EBE-9E7C-5C5B2FDCD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5C26DAD-0822-4D05-BF79-6DDED896322A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BD4C02-0C2A-4EBE-9E7C-5C5B2FDCD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C26DAD-0822-4D05-BF79-6DDED896322A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BD4C02-0C2A-4EBE-9E7C-5C5B2FDCD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C26DAD-0822-4D05-BF79-6DDED896322A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BD4C02-0C2A-4EBE-9E7C-5C5B2FDCD1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5C26DAD-0822-4D05-BF79-6DDED896322A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FBD4C02-0C2A-4EBE-9E7C-5C5B2FDCD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Nun" TargetMode="External"/><Relationship Id="rId13" Type="http://schemas.openxmlformats.org/officeDocument/2006/relationships/hyperlink" Target="https://en.wikipedia.org/wiki/India" TargetMode="External"/><Relationship Id="rId3" Type="http://schemas.openxmlformats.org/officeDocument/2006/relationships/hyperlink" Target="https://en.wikipedia.org/wiki/Catholic_Church" TargetMode="External"/><Relationship Id="rId7" Type="http://schemas.openxmlformats.org/officeDocument/2006/relationships/hyperlink" Target="https://en.wikipedia.org/wiki/Latin_Church" TargetMode="External"/><Relationship Id="rId12" Type="http://schemas.openxmlformats.org/officeDocument/2006/relationships/hyperlink" Target="https://en.wikipedia.org/wiki/Kosovo_Vilayet" TargetMode="Externa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en.wikipedia.org/wiki/Indian_people" TargetMode="External"/><Relationship Id="rId11" Type="http://schemas.openxmlformats.org/officeDocument/2006/relationships/hyperlink" Target="https://en.wikipedia.org/wiki/North_Macedonia" TargetMode="External"/><Relationship Id="rId5" Type="http://schemas.openxmlformats.org/officeDocument/2006/relationships/hyperlink" Target="https://en.wikipedia.org/wiki/Albanians" TargetMode="External"/><Relationship Id="rId10" Type="http://schemas.openxmlformats.org/officeDocument/2006/relationships/hyperlink" Target="https://en.wikipedia.org/wiki/Skopje" TargetMode="External"/><Relationship Id="rId4" Type="http://schemas.openxmlformats.org/officeDocument/2006/relationships/hyperlink" Target="https://en.wikipedia.org/wiki/Mother_Teresa" TargetMode="External"/><Relationship Id="rId9" Type="http://schemas.openxmlformats.org/officeDocument/2006/relationships/hyperlink" Target="https://en.wikipedia.org/wiki/Missionary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MOTHER TERESA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Biography </a:t>
            </a:r>
            <a:endParaRPr lang="en-US" dirty="0"/>
          </a:p>
        </p:txBody>
      </p:sp>
    </p:spTree>
  </p:cSld>
  <p:clrMapOvr>
    <a:masterClrMapping/>
  </p:clrMapOvr>
  <p:transition spd="med">
    <p:dissolve/>
    <p:sndAc>
      <p:stSnd>
        <p:snd r:embed="rId2" name="breeze.wav" builtIn="1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Mother </a:t>
            </a:r>
            <a:r>
              <a:rPr lang="en-US" dirty="0" err="1" smtClean="0"/>
              <a:t>teresa</a:t>
            </a:r>
            <a:endParaRPr lang="en-US" dirty="0"/>
          </a:p>
        </p:txBody>
      </p:sp>
      <p:pic>
        <p:nvPicPr>
          <p:cNvPr id="4" name="Content Placeholder 3" descr="download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66800" y="1676400"/>
            <a:ext cx="6095999" cy="5029199"/>
          </a:xfrm>
        </p:spPr>
      </p:pic>
    </p:spTree>
  </p:cSld>
  <p:clrMapOvr>
    <a:masterClrMapping/>
  </p:clrMapOvr>
  <p:transition spd="med">
    <p:wipe dir="d"/>
    <p:sndAc>
      <p:stSnd>
        <p:snd r:embed="rId2" name="drumroll.wav" builtIn="1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       BIOGRAPHY OF MOTHER TERESA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Who is Mother Teresa?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Mary Teresa </a:t>
            </a:r>
            <a:r>
              <a:rPr lang="en-US" b="1" dirty="0" err="1" smtClean="0"/>
              <a:t>Bojaxhiu</a:t>
            </a:r>
            <a:r>
              <a:rPr lang="en-US" dirty="0" smtClean="0"/>
              <a:t> (born </a:t>
            </a:r>
            <a:r>
              <a:rPr lang="en-US" b="1" dirty="0" err="1" smtClean="0"/>
              <a:t>Anjezë</a:t>
            </a:r>
            <a:r>
              <a:rPr lang="en-US" b="1" dirty="0" smtClean="0"/>
              <a:t> </a:t>
            </a:r>
            <a:r>
              <a:rPr lang="en-US" b="1" dirty="0" err="1" smtClean="0"/>
              <a:t>Gonxhe</a:t>
            </a:r>
            <a:r>
              <a:rPr lang="en-US" b="1" dirty="0" smtClean="0"/>
              <a:t> </a:t>
            </a:r>
            <a:r>
              <a:rPr lang="en-US" b="1" dirty="0" err="1" smtClean="0"/>
              <a:t>Bojaxhiu</a:t>
            </a:r>
            <a:r>
              <a:rPr lang="en-US" dirty="0" smtClean="0"/>
              <a:t>, </a:t>
            </a:r>
            <a:r>
              <a:rPr lang="en-US" dirty="0" smtClean="0"/>
              <a:t>26 August 1910 – 5 September 1997), commonly known as </a:t>
            </a:r>
            <a:r>
              <a:rPr lang="en-US" b="1" dirty="0" smtClean="0"/>
              <a:t>Mother Teresa</a:t>
            </a:r>
            <a:r>
              <a:rPr lang="en-US" dirty="0" smtClean="0"/>
              <a:t> and </a:t>
            </a:r>
            <a:r>
              <a:rPr lang="en-US" dirty="0" err="1" smtClean="0"/>
              <a:t>honoured</a:t>
            </a:r>
            <a:r>
              <a:rPr lang="en-US" dirty="0" smtClean="0"/>
              <a:t> in the </a:t>
            </a:r>
            <a:r>
              <a:rPr lang="en-US" dirty="0" smtClean="0">
                <a:hlinkClick r:id="rId3" tooltip="Catholic Church"/>
              </a:rPr>
              <a:t>Catholic Church</a:t>
            </a:r>
            <a:r>
              <a:rPr lang="en-US" dirty="0" smtClean="0"/>
              <a:t> as </a:t>
            </a:r>
            <a:r>
              <a:rPr lang="en-US" b="1" dirty="0" smtClean="0"/>
              <a:t>Saint Teresa of Calcutta</a:t>
            </a:r>
            <a:r>
              <a:rPr lang="en-US" dirty="0" smtClean="0"/>
              <a:t>,</a:t>
            </a:r>
            <a:r>
              <a:rPr lang="en-US" baseline="30000" dirty="0" smtClean="0">
                <a:hlinkClick r:id="rId4"/>
              </a:rPr>
              <a:t>[7]</a:t>
            </a:r>
            <a:r>
              <a:rPr lang="en-US" dirty="0" smtClean="0"/>
              <a:t> was an </a:t>
            </a:r>
            <a:r>
              <a:rPr lang="en-US" dirty="0" smtClean="0">
                <a:hlinkClick r:id="rId5" tooltip="Albanians"/>
              </a:rPr>
              <a:t>Albanian</a:t>
            </a:r>
            <a:r>
              <a:rPr lang="en-US" dirty="0" smtClean="0"/>
              <a:t>-</a:t>
            </a:r>
            <a:r>
              <a:rPr lang="en-US" dirty="0" smtClean="0">
                <a:hlinkClick r:id="rId6" tooltip="Indian people"/>
              </a:rPr>
              <a:t>Indian</a:t>
            </a:r>
            <a:r>
              <a:rPr lang="en-US" baseline="30000" dirty="0" smtClean="0">
                <a:hlinkClick r:id="rId4"/>
              </a:rPr>
              <a:t>[4]</a:t>
            </a:r>
            <a:r>
              <a:rPr lang="en-US" dirty="0" smtClean="0"/>
              <a:t> </a:t>
            </a:r>
            <a:r>
              <a:rPr lang="en-US" dirty="0" smtClean="0">
                <a:hlinkClick r:id="rId7" tooltip="Latin Church"/>
              </a:rPr>
              <a:t>Roman Catholic</a:t>
            </a:r>
            <a:r>
              <a:rPr lang="en-US" dirty="0" smtClean="0"/>
              <a:t> </a:t>
            </a:r>
            <a:r>
              <a:rPr lang="en-US" dirty="0" smtClean="0">
                <a:hlinkClick r:id="rId8" tooltip="Nun"/>
              </a:rPr>
              <a:t>nun</a:t>
            </a:r>
            <a:r>
              <a:rPr lang="en-US" dirty="0" smtClean="0"/>
              <a:t> and </a:t>
            </a:r>
            <a:r>
              <a:rPr lang="en-US" dirty="0" smtClean="0">
                <a:hlinkClick r:id="rId9" tooltip="Missionary"/>
              </a:rPr>
              <a:t>missionary</a:t>
            </a:r>
            <a:r>
              <a:rPr lang="en-US" dirty="0" smtClean="0"/>
              <a:t>.</a:t>
            </a:r>
            <a:r>
              <a:rPr lang="en-US" baseline="30000" dirty="0" smtClean="0">
                <a:hlinkClick r:id="rId4"/>
              </a:rPr>
              <a:t>[8]</a:t>
            </a:r>
            <a:r>
              <a:rPr lang="en-US" dirty="0" smtClean="0"/>
              <a:t> She was born in </a:t>
            </a:r>
            <a:r>
              <a:rPr lang="en-US" dirty="0" smtClean="0">
                <a:hlinkClick r:id="rId10" tooltip="Skopje"/>
              </a:rPr>
              <a:t>Skopje</a:t>
            </a:r>
            <a:r>
              <a:rPr lang="en-US" dirty="0" smtClean="0"/>
              <a:t> (now the capital of </a:t>
            </a:r>
            <a:r>
              <a:rPr lang="en-US" dirty="0" smtClean="0">
                <a:hlinkClick r:id="rId11" tooltip="North Macedonia"/>
              </a:rPr>
              <a:t>North Macedonia</a:t>
            </a:r>
            <a:r>
              <a:rPr lang="en-US" dirty="0" smtClean="0"/>
              <a:t>), then part of the </a:t>
            </a:r>
            <a:r>
              <a:rPr lang="en-US" dirty="0" smtClean="0">
                <a:hlinkClick r:id="rId12" tooltip="Kosovo Vilayet"/>
              </a:rPr>
              <a:t>Kosovo </a:t>
            </a:r>
            <a:r>
              <a:rPr lang="en-US" dirty="0" err="1" smtClean="0">
                <a:hlinkClick r:id="rId12" tooltip="Kosovo Vilayet"/>
              </a:rPr>
              <a:t>Vilayet</a:t>
            </a:r>
            <a:r>
              <a:rPr lang="en-US" dirty="0" smtClean="0"/>
              <a:t> of the Ottoman Empire. After living in Skopje for eighteen years, she moved to Ireland and then to </a:t>
            </a:r>
            <a:r>
              <a:rPr lang="en-US" dirty="0" smtClean="0">
                <a:hlinkClick r:id="rId13" tooltip="India"/>
              </a:rPr>
              <a:t>India</a:t>
            </a:r>
            <a:r>
              <a:rPr lang="en-US" dirty="0" smtClean="0"/>
              <a:t>, where she lived for most of her life.</a:t>
            </a:r>
            <a:endParaRPr lang="en-US" dirty="0"/>
          </a:p>
        </p:txBody>
      </p:sp>
    </p:spTree>
  </p:cSld>
  <p:clrMapOvr>
    <a:masterClrMapping/>
  </p:clrMapOvr>
  <p:transition>
    <p:fade thruBlk="1"/>
    <p:sndAc>
      <p:stSnd>
        <p:snd r:embed="rId2" name="chimes.wav" builtIn="1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family</a:t>
            </a:r>
            <a:endParaRPr lang="en-US" dirty="0"/>
          </a:p>
        </p:txBody>
      </p:sp>
      <p:pic>
        <p:nvPicPr>
          <p:cNvPr id="5" name="Content Placeholder 4" descr="download (1)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533400" y="1752600"/>
            <a:ext cx="3429000" cy="43434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Father of mother </a:t>
            </a:r>
            <a:r>
              <a:rPr lang="en-US" dirty="0" err="1" smtClean="0"/>
              <a:t>teresa</a:t>
            </a:r>
            <a:r>
              <a:rPr lang="en-US" dirty="0" smtClean="0"/>
              <a:t> :</a:t>
            </a:r>
            <a:r>
              <a:rPr lang="en-US" dirty="0" err="1" smtClean="0"/>
              <a:t>nikola</a:t>
            </a:r>
            <a:endParaRPr lang="en-US" dirty="0"/>
          </a:p>
        </p:txBody>
      </p:sp>
    </p:spTree>
  </p:cSld>
  <p:clrMapOvr>
    <a:masterClrMapping/>
  </p:clrMapOvr>
  <p:transition>
    <p:newsflash/>
    <p:sndAc>
      <p:stSnd>
        <p:snd r:embed="rId2" name="wind.wav" builtIn="1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download (2)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57200" y="1524000"/>
            <a:ext cx="3581400" cy="45720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Mother name </a:t>
            </a:r>
            <a:r>
              <a:rPr lang="en-US" dirty="0" err="1" smtClean="0"/>
              <a:t>Dranafile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newsflash/>
    <p:sndAc>
      <p:stSnd>
        <p:snd r:embed="rId2" name="voltage.wav" builtIn="1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Siblings</a:t>
            </a:r>
            <a:endParaRPr lang="en-US" dirty="0"/>
          </a:p>
        </p:txBody>
      </p:sp>
      <p:pic>
        <p:nvPicPr>
          <p:cNvPr id="5" name="Content Placeholder 4" descr="download (3)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52400" y="1600200"/>
            <a:ext cx="3581400" cy="4800599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Brother </a:t>
            </a:r>
            <a:r>
              <a:rPr lang="en-US" dirty="0" err="1" smtClean="0"/>
              <a:t>name:Lazar</a:t>
            </a:r>
            <a:endParaRPr lang="en-US" dirty="0" smtClean="0"/>
          </a:p>
          <a:p>
            <a:r>
              <a:rPr lang="en-US" dirty="0" smtClean="0"/>
              <a:t>Sister </a:t>
            </a:r>
            <a:r>
              <a:rPr lang="en-US" dirty="0" err="1" smtClean="0"/>
              <a:t>Name:Aga</a:t>
            </a:r>
            <a:endParaRPr lang="en-US" dirty="0"/>
          </a:p>
        </p:txBody>
      </p:sp>
    </p:spTree>
  </p:cSld>
  <p:clrMapOvr>
    <a:masterClrMapping/>
  </p:clrMapOvr>
  <p:transition>
    <p:circle/>
    <p:sndAc>
      <p:stSnd>
        <p:snd r:embed="rId2" name="click.wav" builtIn="1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Quotes of Mother Teresa</a:t>
            </a:r>
            <a:endParaRPr lang="en-US" dirty="0"/>
          </a:p>
        </p:txBody>
      </p:sp>
      <p:pic>
        <p:nvPicPr>
          <p:cNvPr id="4" name="Content Placeholder 3" descr="download (4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33400" y="1828800"/>
            <a:ext cx="7467600" cy="4800600"/>
          </a:xfrm>
        </p:spPr>
      </p:pic>
    </p:spTree>
  </p:cSld>
  <p:clrMapOvr>
    <a:masterClrMapping/>
  </p:clrMapOvr>
  <p:transition>
    <p:zoom/>
    <p:sndAc>
      <p:stSnd>
        <p:snd r:embed="rId2" name="wind.wav" builtIn="1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Signature of mother </a:t>
            </a:r>
            <a:r>
              <a:rPr lang="en-US" dirty="0" err="1" smtClean="0"/>
              <a:t>teresa</a:t>
            </a:r>
            <a:endParaRPr lang="en-US" dirty="0"/>
          </a:p>
        </p:txBody>
      </p:sp>
      <p:pic>
        <p:nvPicPr>
          <p:cNvPr id="4" name="Content Placeholder 3" descr="200px-Signature_of_Mother_Teresa.svg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62000" y="3048000"/>
            <a:ext cx="6781800" cy="2438399"/>
          </a:xfrm>
        </p:spPr>
      </p:pic>
    </p:spTree>
  </p:cSld>
  <p:clrMapOvr>
    <a:masterClrMapping/>
  </p:clrMapOvr>
  <p:transition>
    <p:cover/>
    <p:sndAc>
      <p:stSnd>
        <p:snd r:embed="rId2" name="type.wav" builtIn="1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V.Bavan</a:t>
            </a:r>
            <a:r>
              <a:rPr lang="en-US" dirty="0" smtClean="0"/>
              <a:t> </a:t>
            </a:r>
            <a:r>
              <a:rPr lang="en-US" dirty="0" err="1" smtClean="0"/>
              <a:t>pratheesh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V-B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lgerian" pitchFamily="82" charset="0"/>
              </a:rPr>
              <a:t>Thank you</a:t>
            </a:r>
            <a:endParaRPr lang="en-US" sz="4000" dirty="0">
              <a:latin typeface="Algerian" pitchFamily="82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applause.wav" builtIn="1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41</TotalTime>
  <Words>48</Words>
  <Application>Microsoft Office PowerPoint</Application>
  <PresentationFormat>On-screen Show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MOTHER TERESA </vt:lpstr>
      <vt:lpstr>         Mother teresa</vt:lpstr>
      <vt:lpstr>       BIOGRAPHY OF MOTHER TERESA</vt:lpstr>
      <vt:lpstr>                  family</vt:lpstr>
      <vt:lpstr>Slide 5</vt:lpstr>
      <vt:lpstr>Siblings</vt:lpstr>
      <vt:lpstr>Quotes of Mother Teresa</vt:lpstr>
      <vt:lpstr>Signature of mother teresa</vt:lpstr>
      <vt:lpstr>V.Bavan pratheesh V-B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MOTHER TERESA </dc:title>
  <dc:creator>Compaq</dc:creator>
  <cp:lastModifiedBy>Compaq</cp:lastModifiedBy>
  <cp:revision>17</cp:revision>
  <dcterms:created xsi:type="dcterms:W3CDTF">2019-10-15T11:38:15Z</dcterms:created>
  <dcterms:modified xsi:type="dcterms:W3CDTF">2019-10-15T15:35:56Z</dcterms:modified>
</cp:coreProperties>
</file>